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5"/>
  </p:notesMasterIdLst>
  <p:sldIdLst>
    <p:sldId id="310" r:id="rId2"/>
    <p:sldId id="31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12" r:id="rId34"/>
    <p:sldId id="313" r:id="rId35"/>
    <p:sldId id="316" r:id="rId36"/>
    <p:sldId id="315" r:id="rId37"/>
    <p:sldId id="314" r:id="rId38"/>
    <p:sldId id="321" r:id="rId39"/>
    <p:sldId id="320" r:id="rId40"/>
    <p:sldId id="319" r:id="rId41"/>
    <p:sldId id="318" r:id="rId42"/>
    <p:sldId id="317" r:id="rId43"/>
    <p:sldId id="299" r:id="rId44"/>
    <p:sldId id="325" r:id="rId45"/>
    <p:sldId id="324" r:id="rId46"/>
    <p:sldId id="323" r:id="rId47"/>
    <p:sldId id="322" r:id="rId48"/>
    <p:sldId id="304" r:id="rId49"/>
    <p:sldId id="329" r:id="rId50"/>
    <p:sldId id="328" r:id="rId51"/>
    <p:sldId id="327" r:id="rId52"/>
    <p:sldId id="326" r:id="rId53"/>
    <p:sldId id="309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00"/>
    <a:srgbClr val="FF0066"/>
    <a:srgbClr val="990099"/>
    <a:srgbClr val="669900"/>
    <a:srgbClr val="F8F8F8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57" autoAdjust="0"/>
    <p:restoredTop sz="94746" autoAdjust="0"/>
  </p:normalViewPr>
  <p:slideViewPr>
    <p:cSldViewPr>
      <p:cViewPr varScale="1">
        <p:scale>
          <a:sx n="66" d="100"/>
          <a:sy n="66" d="100"/>
        </p:scale>
        <p:origin x="-189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BD59F5-FC2C-4B29-AFCB-33FAEA18FB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EA6F-5515-4219-B6F5-93E9A13C3E0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5335-2EC2-45F6-8492-5370A34F774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BF8EE-B554-4496-BB7E-11379DF636F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79AA3-BF4D-46D6-B6E3-D5FED0B0672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EAA53-5510-474F-BC0D-05FBD4CCD52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AA9D9-8159-4457-994B-67D4E7C9B91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D895E-4A75-4E3A-814A-3DD7EAF1DE0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16E1A-D9BD-4DAC-B8DF-0FDF35B5F5B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85029-D529-4314-8DA8-079E4D0A21A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558D9-1781-4E77-9221-D19B282574A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9711-28CE-4001-BCFA-75E6EA95841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D56F2-6A9D-4CAC-86B3-FFF7B032A19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BF7BE-633B-4E16-B1D3-080A356A318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F9517-3B28-4145-8ABF-3A4EC282243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F0E85-2E5C-4CAC-9EB6-8966EAC8BB7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FC3F8-0394-44AB-A74E-52EF91EE3B1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7AEFE-435D-4923-9D51-B3C7CFEED95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8BBFA-31A2-4DF0-BC6C-4A107E71B8B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C7730-2C43-42EF-A64E-8BBDDAFC572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B38CC-26A3-4D71-AC12-1C5C5988479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A9ABB-2171-414B-B0A4-5FDBEC44F9B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EB9DE-124E-4D05-B2EF-1BA248E2C20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5E3DF-6E35-4FF0-A0A0-33DCF3ADE61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2DB9-AB7C-423F-A00C-EA54CDD824C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19B10-188B-4542-83D4-09CF784EE19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1B35A-37C5-48D1-A7F2-6EE4FDA98A1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8B9F2-F771-4105-92B6-3A62B70DB1E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B2CA-F8ED-41C6-9F11-EC44003B496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95B13-895F-4278-9F25-570781962CB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C1A93-AF59-41BD-B202-4BBF602B751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11210-8298-44FF-BCD3-C392C9C65F8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924CB-C00F-498E-A927-F18E5968878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D3F8F-BCE5-4538-8404-7B80057D61B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248C9-4F2D-4A87-ACB1-6DC1D93EF2D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FB725-8867-4BA7-804F-577BBDAED43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A2F5A-8857-4C8D-8720-8A277D969AA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F22FF-9ACB-4866-AA54-C3A96714122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44275-FB7F-4A5D-8E5A-5F942F34372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92622-7462-4DF2-B3A5-6ED8E58E26B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F731A-0B91-4C0D-A0F0-491BBDD8084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C6480-09A9-4E69-AF3D-7B967DAE4A2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E983B-114E-4F32-B546-A04F1DB8CE6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33D33-23C7-4E13-9DC0-7378B331658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B25A1-CC8D-4E78-97BD-4C97917C6F7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95998-6B15-4AD9-ADCB-D1A1219E992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EA64D-0D10-4D50-A701-839FB5F8290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46F07-FBA2-4990-817E-08C39DE9F9C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5647F-1C92-4F17-B0E9-AED8F270A70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775B4-04EC-455A-9B62-E20AC6977BE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FFD9F-C36C-4E7F-BED5-04623E5C075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BC604-42E4-4F73-8240-7596043BA07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60D0-16E6-4910-BC07-492CBE4FA25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FCBA1-8065-4EEA-B3EF-728D9523745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D317-E0FA-49B6-BD30-B3C8B6B064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ADEE-A366-43C6-8B9B-A6734C9103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3F43-B0B9-4906-80F1-3B346B25D4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1097-A99B-4B86-A07D-BBCC22D0C4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6922-DF71-4D4A-BFA8-F066B0713F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4ED3-1200-406F-A867-5FBDF3545E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E584-F9ED-47BC-8877-ABFC87CE82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7D3C-F343-45B3-A380-6AB4167A2E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88AA-8FDC-4B3D-8A2B-C164676F8F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DAAE-0DC3-4AFE-BA61-213CFC4E15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4C30-6352-490F-8F6E-B47E37CC03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E57A6C-B66D-4CAD-999C-90F5D61482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32" r:id="rId2"/>
    <p:sldLayoutId id="2147483941" r:id="rId3"/>
    <p:sldLayoutId id="2147483933" r:id="rId4"/>
    <p:sldLayoutId id="2147483942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slide" Target="slide2.xml"/><Relationship Id="rId10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dseslgames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altLang="zh-CN" sz="10600" smtClean="0">
                <a:ea typeface="SimSun" pitchFamily="2" charset="-122"/>
              </a:rPr>
              <a:t>JEOPARDY</a:t>
            </a:r>
            <a:br>
              <a:rPr altLang="zh-CN" sz="10600" smtClean="0">
                <a:ea typeface="SimSun" pitchFamily="2" charset="-122"/>
              </a:rPr>
            </a:br>
            <a:r>
              <a:rPr altLang="zh-CN" sz="10600" smtClean="0">
                <a:ea typeface="SimSun" pitchFamily="2" charset="-122"/>
              </a:rPr>
              <a:t>SET 2 </a:t>
            </a:r>
            <a:endParaRPr altLang="zh-CN" sz="10600">
              <a:ea typeface="SimSun" pitchFamily="2" charset="-122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Level: Advanced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2800" dirty="0">
                <a:latin typeface="Colonna MT" pitchFamily="82" charset="0"/>
                <a:ea typeface="SimSun" pitchFamily="2" charset="-122"/>
              </a:rPr>
              <a:t>Designed and created by Kids ESL Games</a:t>
            </a:r>
            <a:r>
              <a:rPr lang="en-US" altLang="zh-CN" b="1" dirty="0">
                <a:latin typeface="+mj-lt"/>
                <a:ea typeface="SimSun" pitchFamily="2" charset="-122"/>
              </a:rPr>
              <a:t/>
            </a:r>
            <a:br>
              <a:rPr lang="en-US" altLang="zh-CN" b="1" dirty="0">
                <a:latin typeface="+mj-lt"/>
                <a:ea typeface="SimSun" pitchFamily="2" charset="-122"/>
              </a:rPr>
            </a:br>
            <a:endParaRPr lang="en-US" altLang="zh-CN" b="1" dirty="0">
              <a:latin typeface="+mj-lt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They are performing an experiment.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4284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they performing?</a:t>
            </a:r>
          </a:p>
        </p:txBody>
      </p:sp>
      <p:pic>
        <p:nvPicPr>
          <p:cNvPr id="14342" name="Picture 8" descr="C:\Users\Rich\Documents\eslkidsworld.com\clip art\Education &amp; Schools (Part 2)\School Subjects (D - Z)\Science - Experiment 06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2565400"/>
            <a:ext cx="467201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Maths.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subject studies quantities?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Earth, Fire, Air &amp; Water.</a:t>
            </a:r>
            <a:endParaRPr lang="en-GB" sz="280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the four natural elements.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called the arctic.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4572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area called?</a:t>
            </a:r>
          </a:p>
        </p:txBody>
      </p:sp>
      <p:pic>
        <p:nvPicPr>
          <p:cNvPr id="17414" name="Picture 8" descr="C:\Users\Rich\Documents\eslkidsworld.com\clip art\Landscapes\Landscapes (A - Ci)\Arctic Scene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628775"/>
            <a:ext cx="3951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Desert.</a:t>
            </a:r>
            <a:endParaRPr lang="en-GB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terrain does a camel live 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ea typeface="SimSun" pitchFamily="2" charset="-122"/>
              </a:rPr>
              <a:t>It’s an island. </a:t>
            </a:r>
            <a:endParaRPr lang="en-GB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latin typeface="Franklin Gothic Medium Cond" pitchFamily="34" charset="0"/>
              </a:rPr>
              <a:t>Any piece of land that is surrounded by water.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Lake.</a:t>
            </a:r>
            <a:endParaRPr lang="en-GB" sz="2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5400" dirty="0">
                <a:solidFill>
                  <a:srgbClr val="FF0000"/>
                </a:solidFill>
                <a:latin typeface="Franklin Gothic Medium Cond" pitchFamily="34" charset="0"/>
              </a:rPr>
              <a:t>What do you call a large body of fresh or salt water of considerable size, localized in a basin that is surrounded by land.</a:t>
            </a:r>
            <a:r>
              <a:rPr lang="en-GB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LANDSCAPES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Plateau.</a:t>
            </a:r>
            <a:endParaRPr lang="en-GB" sz="2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a high plain or tableland?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Desert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Stream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Hill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Plateau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Blue and Yellow.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two colours make up the Swedish flag?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50.</a:t>
            </a:r>
            <a:endParaRPr lang="en-GB" sz="28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many stars does the American flag have?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25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40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Construction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5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6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7" action="ppaction://hlinksldjump"/>
              </a:rPr>
              <a:t>500</a:t>
            </a:r>
            <a:endParaRPr lang="en-GB" sz="32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School Subjects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8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9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0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1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2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Landscapes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3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4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5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6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7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Flags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8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19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0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1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2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Extreme Sports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3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4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5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6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7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59338" y="981075"/>
            <a:ext cx="403225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Space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8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29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0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1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2" action="ppaction://hlinksldjump"/>
              </a:rPr>
              <a:t>500</a:t>
            </a:r>
            <a:endParaRPr lang="en-GB" sz="32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Technology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3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4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5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6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7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Games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8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39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0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1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2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Health &amp; Care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3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4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5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6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7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haroni" pitchFamily="2" charset="-79"/>
              </a:rPr>
              <a:t>Places In a City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8" action="ppaction://hlinksldjump"/>
              </a:rPr>
              <a:t>100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49" action="ppaction://hlinksldjump"/>
              </a:rPr>
              <a:t>200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50" action="ppaction://hlinksldjump"/>
              </a:rPr>
              <a:t>300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51" action="ppaction://hlinksldjump"/>
              </a:rPr>
              <a:t>400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</a:rPr>
              <a:t>  </a:t>
            </a:r>
            <a:r>
              <a:rPr lang="en-GB" sz="3200" b="1" dirty="0">
                <a:solidFill>
                  <a:srgbClr val="FFFF00"/>
                </a:solidFill>
                <a:latin typeface="Agency FB" pitchFamily="34" charset="0"/>
                <a:cs typeface="Aharoni" pitchFamily="2" charset="-79"/>
                <a:hlinkClick r:id="rId52" action="ppaction://hlinksldjump"/>
              </a:rPr>
              <a:t>500</a:t>
            </a:r>
            <a:endParaRPr lang="en-GB" sz="54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50000"/>
              </a:spcBef>
              <a:defRPr/>
            </a:pPr>
            <a:endParaRPr lang="en-GB" sz="5400" b="1" dirty="0">
              <a:latin typeface="Arial Narrow" pitchFamily="34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smtClean="0">
                <a:solidFill>
                  <a:srgbClr val="F8F8F8"/>
                </a:solidFill>
                <a:ea typeface="SimSun" pitchFamily="2" charset="-122"/>
              </a:rPr>
              <a:t>CATEGORIES</a:t>
            </a:r>
            <a:endParaRPr altLang="zh-CN">
              <a:solidFill>
                <a:srgbClr val="F8F8F8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Malaysia, Mexico and India.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34925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the following national flags.</a:t>
            </a:r>
          </a:p>
        </p:txBody>
      </p:sp>
      <p:pic>
        <p:nvPicPr>
          <p:cNvPr id="24582" name="Picture 7" descr="C:\Users\Rich\Documents\eslkidsworld.com\clip art\Flags (Part 2)\World (M - Z)\Malaysia 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1484313"/>
            <a:ext cx="24479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C:\Users\Rich\Documents\eslkidsworld.com\clip art\Flags (Part 2)\World (M - Z)\Mexico 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3213100"/>
            <a:ext cx="23764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C:\Users\Rich\Documents\eslkidsworld.com\clip art\Flags (Part 2)\World (A - L)\India 2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3213100"/>
            <a:ext cx="25209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England, Wales, Scotland and Northern Ireland.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four Countries are represented by the Union Jack?</a:t>
            </a:r>
          </a:p>
        </p:txBody>
      </p:sp>
      <p:pic>
        <p:nvPicPr>
          <p:cNvPr id="25606" name="Picture 8" descr="C:\Users\Rich\Documents\eslkidsworld.com\clip art\Flags (Part 2)\World (M - Z)\United Kingdom 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716338"/>
            <a:ext cx="23368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FLAGS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 Marshall Islands and Micronesia.</a:t>
            </a:r>
            <a:endParaRPr lang="en-GB" sz="2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196975"/>
            <a:ext cx="9144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Countries are from the Pacific Islands?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Mali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Marshall Islands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Moldova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Panama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Micronesia</a:t>
            </a:r>
          </a:p>
        </p:txBody>
      </p:sp>
      <p:pic>
        <p:nvPicPr>
          <p:cNvPr id="26630" name="Picture 7" descr="C:\Users\Rich\Documents\eslkidsworld.com\clip art\Flags (Part 2)\World (M - Z)\Mali 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989138"/>
            <a:ext cx="8651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C:\Users\Rich\Documents\eslkidsworld.com\clip art\Flags (Part 2)\World (M - Z)\Marshall Islands 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708275"/>
            <a:ext cx="88423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C:\Users\Rich\Documents\eslkidsworld.com\clip art\Flags (Part 2)\World (M - Z)\Moldova 1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3357563"/>
            <a:ext cx="9683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C:\Users\Rich\Documents\eslkidsworld.com\clip art\Flags (Part 2)\World (M - Z)\Panama 1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076700"/>
            <a:ext cx="9683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C:\Users\Rich\Documents\eslkidsworld.com\clip art\Flags (Part 2)\World (M - Z)\Micronesia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4868863"/>
            <a:ext cx="10350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Swimming, Diving, Scuba diving...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three sports you can do or play in water?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sky diving.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5148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sport called?</a:t>
            </a:r>
          </a:p>
        </p:txBody>
      </p:sp>
      <p:pic>
        <p:nvPicPr>
          <p:cNvPr id="28678" name="Picture 8" descr="C:\Users\Rich\Documents\eslkidsworld.com\clip art\Outdoor Recreation (Part 2)\General (L - Z)\Sky Diving 03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349500"/>
            <a:ext cx="35274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approximately 2200 miles.</a:t>
            </a:r>
            <a:endParaRPr lang="en-GB" sz="280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many miles is the Tour de France?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1000 miles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1200 miles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1730 miles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2200 miles</a:t>
            </a:r>
          </a:p>
          <a:p>
            <a:pPr marL="342900" indent="-342900" algn="ctr">
              <a:spcBef>
                <a:spcPct val="20000"/>
              </a:spcBef>
              <a:buClr>
                <a:srgbClr val="00FF00"/>
              </a:buClr>
              <a:buSzPct val="80000"/>
              <a:defRPr/>
            </a:pP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80 minutes.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long is a game of rugby?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EXTREME SPORTS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Calgary.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was the 1988 winter Olympics held?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space capsule.</a:t>
            </a:r>
            <a:endParaRPr lang="en-GB" sz="28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73238"/>
            <a:ext cx="39243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32774" name="Picture 8" descr="C:\Users\Rich\Documents\eslkidsworld.com\clip art\Space\Space (R - Z)\Space Capsule 0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628775"/>
            <a:ext cx="194468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687 days.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long does it take for Mars to orbit the Sun?</a:t>
            </a:r>
          </a:p>
        </p:txBody>
      </p:sp>
      <p:pic>
        <p:nvPicPr>
          <p:cNvPr id="33798" name="Picture 7" descr="C:\Users\Rich\Documents\eslkidsworld.com\clip art\Zodiac &amp; Astrology\Zodiac &amp; Astrology (A - M)\Mars 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357563"/>
            <a:ext cx="24066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He is building a wall.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CONSTRUCTION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12875"/>
            <a:ext cx="5003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he doing?</a:t>
            </a:r>
          </a:p>
        </p:txBody>
      </p:sp>
      <p:sp>
        <p:nvSpPr>
          <p:cNvPr id="7" name="Down Arrow 6"/>
          <p:cNvSpPr/>
          <p:nvPr/>
        </p:nvSpPr>
        <p:spPr>
          <a:xfrm rot="18475385">
            <a:off x="4283869" y="2828131"/>
            <a:ext cx="865188" cy="115252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175" name="Picture 9" descr="C:\Users\Rich\Documents\eslkidsworld.com\clip art\Construction\Construction (A - Co)\Building Wall 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844675"/>
            <a:ext cx="2989263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1969.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In which year did man land on the Moon?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Venus.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is the warmest planet in our Solar System?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Earth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Venus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Mercury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Jupiter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Yuri Gagarin.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SPACE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was the first man in space?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Speakers.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5005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are these called?</a:t>
            </a:r>
          </a:p>
        </p:txBody>
      </p:sp>
      <p:pic>
        <p:nvPicPr>
          <p:cNvPr id="37894" name="Picture 2" descr="C:\Users\Rich\Documents\eslkidsworld.com\clip art\Electronics\Electronics (G - S)\Speakers 0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060575"/>
            <a:ext cx="33131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Video cassette.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067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is this called?</a:t>
            </a:r>
          </a:p>
        </p:txBody>
      </p:sp>
      <p:pic>
        <p:nvPicPr>
          <p:cNvPr id="38918" name="Picture 2" descr="C:\Users\Rich\Documents\eslkidsworld.com\clip art\Electronics\Electronics (T - Z)\Video Cassette 0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781300"/>
            <a:ext cx="35115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Steve Jobs.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is the founder of Apple Inc?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1927.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When was the first television broadcast?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James Watson &amp; Francis Crick.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TECHNOLOGY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first discovered DNA?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top.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39957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43014" name="Picture 2" descr="C:\Users\Rich\Documents\eslkidsworld.com\clip art\Kids' Stuff\Toys (Sl - Z)\Top 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557338"/>
            <a:ext cx="361473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tricycle.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211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</a:p>
        </p:txBody>
      </p:sp>
      <p:pic>
        <p:nvPicPr>
          <p:cNvPr id="44038" name="Picture 2" descr="C:\Users\Rich\Documents\eslkidsworld.com\clip art\Kids' Stuff\Toys (Sl - Z)\Tricycle 1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205038"/>
            <a:ext cx="3095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House, Flat, Plane, Wall...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can you build?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 maze.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12875"/>
            <a:ext cx="39243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we call this?</a:t>
            </a:r>
          </a:p>
        </p:txBody>
      </p:sp>
      <p:pic>
        <p:nvPicPr>
          <p:cNvPr id="45062" name="Picture 3" descr="C:\Users\Rich\Documents\eslkidsworld.com\clip art\Kids' Stuff\Toys (K - Sk)\Maze 06.wmf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4859338" y="14843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120 balls.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How many balls can one team bowl in a game of twenty-twenty cricket?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Ali Daei.</a:t>
            </a:r>
            <a:endParaRPr lang="en-GB" sz="28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GAMES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Who is the all time leading goal scorer in World football?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It’s called a first aid kit.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140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What’s this called?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8134" name="Picture 6" descr="C:\Users\Rich\Documents\eslkidsworld.com\clip art\Health &amp; Medical\Equipment &amp; Supplies\First Aid Kit 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73238"/>
            <a:ext cx="410527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 helps disabled people.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4140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Why is this useful?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49158" name="Picture 2" descr="C:\Users\Rich\Documents\eslkidsworld.com\clip art\Health &amp; Medical\Equipment &amp; Supplies\Wheelchair 1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700213"/>
            <a:ext cx="26558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They use a syringe.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doctors use to inject medicine?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It kills germs and dangerous bacteria.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Why is it important to wash our hands? Explain.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  <p:pic>
        <p:nvPicPr>
          <p:cNvPr id="51206" name="Picture 2" descr="C:\Users\Rich\Documents\eslkidsworld.com\clip art\Health &amp; Medical\Signs &amp; Symbols\Wash Hand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644900"/>
            <a:ext cx="198278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HEALTH &amp; CARE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X-ray.</a:t>
            </a:r>
            <a:endParaRPr lang="en-GB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machine uses electromagnetic radiation to scan the body 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Cinema.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Where </a:t>
            </a: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can you watch a film/</a:t>
            </a: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m</a:t>
            </a: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ovie?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School, Training Centre &amp; University.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three educational institutions where you can study ?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I like building...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do you like building and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Palace or Castle.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A place where Kings and Queens reside.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Rio de Janeiro.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493236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In which city can you see this famous landmark?</a:t>
            </a:r>
          </a:p>
        </p:txBody>
      </p:sp>
      <p:pic>
        <p:nvPicPr>
          <p:cNvPr id="56326" name="Picture 6" descr="C:\Users\Rich\Documents\eslkidsworld.com\clip art\Architecture &amp; Landmarks\World &amp; General (P - S)\Rio de Janeiro 0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420938"/>
            <a:ext cx="38084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PLACES IN A CITY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65296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ea typeface="SimSun" pitchFamily="2" charset="-122"/>
              </a:rPr>
              <a:t>Cinema, School, Bank, Theatre, Museum, Park, Clinic, Shopping Mall, Amusement Park, Hospital, Police Station...</a:t>
            </a:r>
            <a:endParaRPr lang="en-GB" sz="280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ten places in a city.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 Cond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3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</a:rPr>
              <a:t>Thanks for using PowerPoint at </a:t>
            </a:r>
            <a:r>
              <a:rPr lang="en-GB" altLang="zh-CN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Heavy" pitchFamily="34" charset="0"/>
                <a:ea typeface="SimSun" pitchFamily="2" charset="-122"/>
                <a:cs typeface="Arial" charset="0"/>
                <a:hlinkClick r:id="rId4"/>
              </a:rPr>
              <a:t>www.kidseslgames.com</a:t>
            </a:r>
            <a:endParaRPr lang="en-GB" altLang="zh-CN" sz="60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Heavy" pitchFamily="34" charset="0"/>
              <a:ea typeface="SimSun" pitchFamily="2" charset="-122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Carpenter, Construction Worker &amp; Miner.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484313"/>
            <a:ext cx="4284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these three jobs.</a:t>
            </a:r>
          </a:p>
        </p:txBody>
      </p:sp>
      <p:pic>
        <p:nvPicPr>
          <p:cNvPr id="10246" name="Picture 9" descr="C:\Users\Rich\Documents\eslkidsworld.com\clip art\Construction\Construction (A - Co)\Construction Worker 01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284538"/>
            <a:ext cx="2181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Rich\Documents\eslkidsworld.com\clip art\Construction\Construction (A - Co)\Carpenter 2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341438"/>
            <a:ext cx="15843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C:\Users\Rich\Documents\eslkidsworld.com\clip art\Construction\Construction (I - Z)\Miner 0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3284538"/>
            <a:ext cx="22653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CONSTRUCTION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Plastic, Wood, Metal, Clay, Sand.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What materials do you need to make a house?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five.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5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/>
              <a:t>Maths, English, Drama, P.E &amp; Art.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Name five school subjects.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SimSun" pitchFamily="2" charset="-122"/>
                <a:hlinkClick r:id="rId4" action="ppaction://hlinksldjump"/>
              </a:rPr>
              <a:t>BACK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 sz="5400" smtClean="0">
                <a:ea typeface="SimSun" pitchFamily="2" charset="-122"/>
              </a:rPr>
              <a:t>SCHOOL SUBJECTS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Which of these is not a subject of science?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Biology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Physics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Chemistry</a:t>
            </a:r>
          </a:p>
          <a:p>
            <a:pPr marL="342900" indent="-342900">
              <a:spcBef>
                <a:spcPct val="20000"/>
              </a:spcBef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 Cond" pitchFamily="34" charset="0"/>
                <a:cs typeface="Arial" charset="0"/>
              </a:rPr>
              <a:t>Geography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2889</TotalTime>
  <Words>999</Words>
  <Application>Microsoft Office PowerPoint</Application>
  <PresentationFormat>On-screen Show (4:3)</PresentationFormat>
  <Paragraphs>304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Century Gothic</vt:lpstr>
      <vt:lpstr>Wingdings 2</vt:lpstr>
      <vt:lpstr>幼圆</vt:lpstr>
      <vt:lpstr>SimSun</vt:lpstr>
      <vt:lpstr>Colonna MT</vt:lpstr>
      <vt:lpstr>Agency FB</vt:lpstr>
      <vt:lpstr>Aharoni</vt:lpstr>
      <vt:lpstr>Arial Narrow</vt:lpstr>
      <vt:lpstr>Franklin Gothic Medium Cond</vt:lpstr>
      <vt:lpstr>Wingdings</vt:lpstr>
      <vt:lpstr>Franklin Gothic Heavy</vt:lpstr>
      <vt:lpstr>Berlin Sans FB</vt:lpstr>
      <vt:lpstr>Paper</vt:lpstr>
      <vt:lpstr>JEOPARDY SET 2 </vt:lpstr>
      <vt:lpstr>CATEGORIES</vt:lpstr>
      <vt:lpstr>CONSTRUCTION  100</vt:lpstr>
      <vt:lpstr>CONSTRUCTION  200</vt:lpstr>
      <vt:lpstr>CONSTRUCTION  300</vt:lpstr>
      <vt:lpstr>CONSTRUCTION  400</vt:lpstr>
      <vt:lpstr>CONSTRUCTION 500</vt:lpstr>
      <vt:lpstr>SCHOOL SUBJECTS 100</vt:lpstr>
      <vt:lpstr>SCHOOL SUBJECTS 200</vt:lpstr>
      <vt:lpstr>SCHOOL SUBJECTS 300</vt:lpstr>
      <vt:lpstr>SCHOOL SUBJECTS 400</vt:lpstr>
      <vt:lpstr>SCHOOL SUBJECTS 500</vt:lpstr>
      <vt:lpstr>LANDSCAPES  100</vt:lpstr>
      <vt:lpstr>LANDSCAPES  200</vt:lpstr>
      <vt:lpstr>LANDSCAPES  300</vt:lpstr>
      <vt:lpstr>LANDSCAPES  400</vt:lpstr>
      <vt:lpstr>LANDSCAPES  500</vt:lpstr>
      <vt:lpstr>FLAGS  100</vt:lpstr>
      <vt:lpstr>FLAGS  200</vt:lpstr>
      <vt:lpstr>FLAGS  300</vt:lpstr>
      <vt:lpstr>FLAGS  400</vt:lpstr>
      <vt:lpstr>FLAGS  500</vt:lpstr>
      <vt:lpstr>EXTREME SPORTS  100</vt:lpstr>
      <vt:lpstr>EXTREME SPORTS 200</vt:lpstr>
      <vt:lpstr>EXTREME SPORTS 300</vt:lpstr>
      <vt:lpstr>EXTREME SPORTS  400</vt:lpstr>
      <vt:lpstr>EXTREME SPORTS  500</vt:lpstr>
      <vt:lpstr>SPACE  100</vt:lpstr>
      <vt:lpstr>SPACE  200</vt:lpstr>
      <vt:lpstr>SPACE  300</vt:lpstr>
      <vt:lpstr>SPACE  400</vt:lpstr>
      <vt:lpstr>SPACE 500</vt:lpstr>
      <vt:lpstr>TECHNOLOGY 100</vt:lpstr>
      <vt:lpstr>TECHNOLOGY 200</vt:lpstr>
      <vt:lpstr>TECHNOLOGY 300</vt:lpstr>
      <vt:lpstr>TECHNOLOGY 400</vt:lpstr>
      <vt:lpstr>TECHNOLOGY 500</vt:lpstr>
      <vt:lpstr>GAMES 100</vt:lpstr>
      <vt:lpstr>GAMES 200</vt:lpstr>
      <vt:lpstr>GAMES 300</vt:lpstr>
      <vt:lpstr>GAMES 400</vt:lpstr>
      <vt:lpstr>GAMES 500</vt:lpstr>
      <vt:lpstr>HEALTH &amp; CARE  100</vt:lpstr>
      <vt:lpstr>HEALTH &amp; CARE  200</vt:lpstr>
      <vt:lpstr>HEALTH &amp; CARE  300</vt:lpstr>
      <vt:lpstr>HEALTH &amp; CARE  400</vt:lpstr>
      <vt:lpstr>HEALTH &amp; CARE  500</vt:lpstr>
      <vt:lpstr>PLACES IN A CITY  100</vt:lpstr>
      <vt:lpstr>PLACES IN A CITY  200</vt:lpstr>
      <vt:lpstr>PLACES IN A CITY  300</vt:lpstr>
      <vt:lpstr>PLACES IN A CITY  400</vt:lpstr>
      <vt:lpstr>PLACES IN A CITY  500</vt:lpstr>
      <vt:lpstr>Slide 53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Advanced 2</dc:title>
  <dc:creator>Kids ESL Games</dc:creator>
  <cp:lastModifiedBy>Richard</cp:lastModifiedBy>
  <cp:revision>164</cp:revision>
  <dcterms:created xsi:type="dcterms:W3CDTF">2007-04-01T05:43:10Z</dcterms:created>
  <dcterms:modified xsi:type="dcterms:W3CDTF">2020-03-23T04:16:56Z</dcterms:modified>
</cp:coreProperties>
</file>